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04" autoAdjust="0"/>
    <p:restoredTop sz="94660"/>
  </p:normalViewPr>
  <p:slideViewPr>
    <p:cSldViewPr>
      <p:cViewPr varScale="1">
        <p:scale>
          <a:sx n="39" d="100"/>
          <a:sy n="39" d="100"/>
        </p:scale>
        <p:origin x="-160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ED82-79E8-41F5-BF85-FFD831461CE0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044930-B93B-494B-B29A-827687F7426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ED82-79E8-41F5-BF85-FFD831461CE0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4930-B93B-494B-B29A-827687F742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ED82-79E8-41F5-BF85-FFD831461CE0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4930-B93B-494B-B29A-827687F742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579ED82-79E8-41F5-BF85-FFD831461CE0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3044930-B93B-494B-B29A-827687F7426E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ED82-79E8-41F5-BF85-FFD831461CE0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4930-B93B-494B-B29A-827687F7426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ED82-79E8-41F5-BF85-FFD831461CE0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4930-B93B-494B-B29A-827687F7426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4930-B93B-494B-B29A-827687F7426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ED82-79E8-41F5-BF85-FFD831461CE0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ED82-79E8-41F5-BF85-FFD831461CE0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4930-B93B-494B-B29A-827687F7426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ED82-79E8-41F5-BF85-FFD831461CE0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44930-B93B-494B-B29A-827687F7426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579ED82-79E8-41F5-BF85-FFD831461CE0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3044930-B93B-494B-B29A-827687F7426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9ED82-79E8-41F5-BF85-FFD831461CE0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044930-B93B-494B-B29A-827687F7426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579ED82-79E8-41F5-BF85-FFD831461CE0}" type="datetimeFigureOut">
              <a:rPr lang="ru-RU" smtClean="0"/>
              <a:t>07.12.2012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3044930-B93B-494B-B29A-827687F7426E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bg1"/>
                </a:solidFill>
              </a:rPr>
              <a:t>Дорогі наші! Ми Вас пам'ятаємо і завжди будемо пам'ятати! 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80386"/>
            <a:ext cx="7891423" cy="5144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dirty="0" smtClean="0">
                <a:solidFill>
                  <a:srgbClr val="7030A0"/>
                </a:solidFill>
              </a:rPr>
              <a:t>   </a:t>
            </a:r>
            <a:r>
              <a:rPr lang="uk-UA" sz="5400" dirty="0" err="1" smtClean="0">
                <a:solidFill>
                  <a:srgbClr val="7030A0"/>
                </a:solidFill>
              </a:rPr>
              <a:t>Фіртич</a:t>
            </a:r>
            <a:r>
              <a:rPr lang="uk-UA" sz="5400" dirty="0" smtClean="0">
                <a:solidFill>
                  <a:srgbClr val="7030A0"/>
                </a:solidFill>
              </a:rPr>
              <a:t> Неля Марківна</a:t>
            </a:r>
            <a:endParaRPr lang="ru-RU" sz="5400" dirty="0">
              <a:solidFill>
                <a:srgbClr val="7030A0"/>
              </a:solidFill>
            </a:endParaRPr>
          </a:p>
        </p:txBody>
      </p:sp>
      <p:pic>
        <p:nvPicPr>
          <p:cNvPr id="10242" name="Picture 2" descr="F:\MP Navigator EX\2003_04_02\IMG_0016.jpg"/>
          <p:cNvPicPr>
            <a:picLocks noChangeAspect="1" noChangeArrowheads="1"/>
          </p:cNvPicPr>
          <p:nvPr/>
        </p:nvPicPr>
        <p:blipFill>
          <a:blip r:embed="rId2" cstate="print"/>
          <a:srcRect l="6969" t="21620" r="53976" b="18603"/>
          <a:stretch>
            <a:fillRect/>
          </a:stretch>
        </p:blipFill>
        <p:spPr bwMode="auto">
          <a:xfrm>
            <a:off x="2699791" y="1484784"/>
            <a:ext cx="4032449" cy="48553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MP Navigator EX\2003_04_02\IMG_0014.jpg"/>
          <p:cNvPicPr>
            <a:picLocks noChangeAspect="1" noChangeArrowheads="1"/>
          </p:cNvPicPr>
          <p:nvPr/>
        </p:nvPicPr>
        <p:blipFill>
          <a:blip r:embed="rId2" cstate="print"/>
          <a:srcRect r="4548"/>
          <a:stretch>
            <a:fillRect/>
          </a:stretch>
        </p:blipFill>
        <p:spPr bwMode="auto">
          <a:xfrm>
            <a:off x="462011" y="548680"/>
            <a:ext cx="7998421" cy="57579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MP Navigator EX\2003_04_02\IMG_0013.jpg"/>
          <p:cNvPicPr>
            <a:picLocks noChangeAspect="1" noChangeArrowheads="1"/>
          </p:cNvPicPr>
          <p:nvPr/>
        </p:nvPicPr>
        <p:blipFill>
          <a:blip r:embed="rId2" cstate="print"/>
          <a:srcRect t="6341"/>
          <a:stretch>
            <a:fillRect/>
          </a:stretch>
        </p:blipFill>
        <p:spPr bwMode="auto">
          <a:xfrm>
            <a:off x="507577" y="980728"/>
            <a:ext cx="8040017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MP Navigator EX\2003_04_02\IMG_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556792"/>
            <a:ext cx="6411701" cy="469428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rgbClr val="7030A0"/>
                </a:solidFill>
              </a:rPr>
              <a:t>Педагогічний колектив школи </a:t>
            </a:r>
            <a:br>
              <a:rPr lang="uk-UA" dirty="0" smtClean="0">
                <a:solidFill>
                  <a:srgbClr val="7030A0"/>
                </a:solidFill>
              </a:rPr>
            </a:br>
            <a:r>
              <a:rPr lang="uk-UA" dirty="0" smtClean="0">
                <a:solidFill>
                  <a:srgbClr val="7030A0"/>
                </a:solidFill>
              </a:rPr>
              <a:t>1950  року</a:t>
            </a:r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 err="1" smtClean="0">
                <a:solidFill>
                  <a:srgbClr val="7030A0"/>
                </a:solidFill>
              </a:rPr>
              <a:t>Хлистун</a:t>
            </a:r>
            <a:r>
              <a:rPr lang="uk-UA" sz="4800" dirty="0" smtClean="0">
                <a:solidFill>
                  <a:srgbClr val="7030A0"/>
                </a:solidFill>
              </a:rPr>
              <a:t> Тамара Федорівна</a:t>
            </a:r>
            <a:endParaRPr lang="ru-RU" sz="4800" dirty="0">
              <a:solidFill>
                <a:srgbClr val="7030A0"/>
              </a:solidFill>
            </a:endParaRPr>
          </a:p>
        </p:txBody>
      </p:sp>
      <p:pic>
        <p:nvPicPr>
          <p:cNvPr id="2050" name="Picture 2" descr="C:\Documents and Settings\0\Рабочий стол\Вчителі\Scan-121207-0004.jpg"/>
          <p:cNvPicPr>
            <a:picLocks noChangeAspect="1" noChangeArrowheads="1"/>
          </p:cNvPicPr>
          <p:nvPr/>
        </p:nvPicPr>
        <p:blipFill>
          <a:blip r:embed="rId2" cstate="print"/>
          <a:srcRect b="15094"/>
          <a:stretch>
            <a:fillRect/>
          </a:stretch>
        </p:blipFill>
        <p:spPr bwMode="auto">
          <a:xfrm>
            <a:off x="3131840" y="1556792"/>
            <a:ext cx="3134140" cy="48245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dirty="0" err="1" smtClean="0">
                <a:solidFill>
                  <a:srgbClr val="7030A0"/>
                </a:solidFill>
              </a:rPr>
              <a:t>Треліс</a:t>
            </a:r>
            <a:r>
              <a:rPr lang="uk-UA" sz="5400" dirty="0" smtClean="0">
                <a:solidFill>
                  <a:srgbClr val="7030A0"/>
                </a:solidFill>
              </a:rPr>
              <a:t> Василь Степанович</a:t>
            </a:r>
            <a:endParaRPr lang="ru-RU" sz="5400" dirty="0">
              <a:solidFill>
                <a:srgbClr val="7030A0"/>
              </a:solidFill>
            </a:endParaRPr>
          </a:p>
        </p:txBody>
      </p:sp>
      <p:pic>
        <p:nvPicPr>
          <p:cNvPr id="3074" name="Picture 2" descr="C:\Documents and Settings\0\Рабочий стол\Вчителі\Scan-121207-0009.jpg"/>
          <p:cNvPicPr>
            <a:picLocks noChangeAspect="1" noChangeArrowheads="1"/>
          </p:cNvPicPr>
          <p:nvPr/>
        </p:nvPicPr>
        <p:blipFill>
          <a:blip r:embed="rId2" cstate="print"/>
          <a:srcRect b="15171"/>
          <a:stretch>
            <a:fillRect/>
          </a:stretch>
        </p:blipFill>
        <p:spPr bwMode="auto">
          <a:xfrm>
            <a:off x="2771800" y="1556792"/>
            <a:ext cx="3349328" cy="48537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 smtClean="0">
                <a:solidFill>
                  <a:srgbClr val="7030A0"/>
                </a:solidFill>
              </a:rPr>
              <a:t>Кравченко Галина Григорівна</a:t>
            </a:r>
            <a:endParaRPr lang="ru-RU" sz="4800" dirty="0">
              <a:solidFill>
                <a:srgbClr val="7030A0"/>
              </a:solidFill>
            </a:endParaRPr>
          </a:p>
        </p:txBody>
      </p:sp>
      <p:pic>
        <p:nvPicPr>
          <p:cNvPr id="4098" name="Picture 2" descr="C:\Documents and Settings\0\Рабочий стол\Вчителі\Scan-121207-0011.jpg"/>
          <p:cNvPicPr>
            <a:picLocks noChangeAspect="1" noChangeArrowheads="1"/>
          </p:cNvPicPr>
          <p:nvPr/>
        </p:nvPicPr>
        <p:blipFill>
          <a:blip r:embed="rId2" cstate="print"/>
          <a:srcRect b="11697"/>
          <a:stretch>
            <a:fillRect/>
          </a:stretch>
        </p:blipFill>
        <p:spPr bwMode="auto">
          <a:xfrm>
            <a:off x="2843808" y="1556792"/>
            <a:ext cx="3228925" cy="48822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4400" dirty="0" err="1" smtClean="0">
                <a:solidFill>
                  <a:srgbClr val="7030A0"/>
                </a:solidFill>
              </a:rPr>
              <a:t>Гарасюта</a:t>
            </a:r>
            <a:r>
              <a:rPr lang="uk-UA" sz="4400" dirty="0" smtClean="0">
                <a:solidFill>
                  <a:srgbClr val="7030A0"/>
                </a:solidFill>
              </a:rPr>
              <a:t> Антоніна Пилипівна</a:t>
            </a:r>
            <a:endParaRPr lang="ru-RU" sz="4400" dirty="0">
              <a:solidFill>
                <a:srgbClr val="7030A0"/>
              </a:solidFill>
            </a:endParaRPr>
          </a:p>
        </p:txBody>
      </p:sp>
      <p:pic>
        <p:nvPicPr>
          <p:cNvPr id="5122" name="Picture 2" descr="C:\Documents and Settings\0\Рабочий стол\Вчителі\Scan-121207-0012.jpg"/>
          <p:cNvPicPr>
            <a:picLocks noChangeAspect="1" noChangeArrowheads="1"/>
          </p:cNvPicPr>
          <p:nvPr/>
        </p:nvPicPr>
        <p:blipFill>
          <a:blip r:embed="rId2" cstate="print"/>
          <a:srcRect b="17131"/>
          <a:stretch>
            <a:fillRect/>
          </a:stretch>
        </p:blipFill>
        <p:spPr bwMode="auto">
          <a:xfrm>
            <a:off x="2555776" y="1628800"/>
            <a:ext cx="3464643" cy="47394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dirty="0" err="1" smtClean="0">
                <a:solidFill>
                  <a:srgbClr val="7030A0"/>
                </a:solidFill>
              </a:rPr>
              <a:t>Гарасюта</a:t>
            </a:r>
            <a:r>
              <a:rPr lang="uk-UA" sz="5400" dirty="0" smtClean="0">
                <a:solidFill>
                  <a:srgbClr val="7030A0"/>
                </a:solidFill>
              </a:rPr>
              <a:t> Ілля Іванович</a:t>
            </a:r>
            <a:endParaRPr lang="ru-RU" sz="5400" dirty="0">
              <a:solidFill>
                <a:srgbClr val="7030A0"/>
              </a:solidFill>
            </a:endParaRPr>
          </a:p>
        </p:txBody>
      </p:sp>
      <p:pic>
        <p:nvPicPr>
          <p:cNvPr id="6146" name="Picture 2" descr="C:\Documents and Settings\0\Рабочий стол\Вчителі\Scan-121207-0018.jpg"/>
          <p:cNvPicPr>
            <a:picLocks noChangeAspect="1" noChangeArrowheads="1"/>
          </p:cNvPicPr>
          <p:nvPr/>
        </p:nvPicPr>
        <p:blipFill>
          <a:blip r:embed="rId2" cstate="print"/>
          <a:srcRect b="10862"/>
          <a:stretch>
            <a:fillRect/>
          </a:stretch>
        </p:blipFill>
        <p:spPr bwMode="auto">
          <a:xfrm>
            <a:off x="2987824" y="1628800"/>
            <a:ext cx="3169890" cy="48914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6000" dirty="0" smtClean="0">
                <a:solidFill>
                  <a:srgbClr val="7030A0"/>
                </a:solidFill>
              </a:rPr>
              <a:t>       </a:t>
            </a:r>
            <a:r>
              <a:rPr lang="uk-UA" sz="6000" dirty="0" err="1" smtClean="0">
                <a:solidFill>
                  <a:srgbClr val="7030A0"/>
                </a:solidFill>
              </a:rPr>
              <a:t>Резніченко</a:t>
            </a:r>
            <a:r>
              <a:rPr lang="uk-UA" sz="6000" dirty="0" smtClean="0">
                <a:solidFill>
                  <a:srgbClr val="7030A0"/>
                </a:solidFill>
              </a:rPr>
              <a:t> Л.А.</a:t>
            </a:r>
            <a:endParaRPr lang="ru-RU" sz="6000" dirty="0">
              <a:solidFill>
                <a:srgbClr val="7030A0"/>
              </a:solidFill>
            </a:endParaRPr>
          </a:p>
        </p:txBody>
      </p:sp>
      <p:pic>
        <p:nvPicPr>
          <p:cNvPr id="7170" name="Picture 2" descr="C:\Documents and Settings\0\Рабочий стол\Вчителі\Scan-121207-0019.jpg"/>
          <p:cNvPicPr>
            <a:picLocks noChangeAspect="1" noChangeArrowheads="1"/>
          </p:cNvPicPr>
          <p:nvPr/>
        </p:nvPicPr>
        <p:blipFill>
          <a:blip r:embed="rId2" cstate="print"/>
          <a:srcRect b="17309"/>
          <a:stretch>
            <a:fillRect/>
          </a:stretch>
        </p:blipFill>
        <p:spPr bwMode="auto">
          <a:xfrm>
            <a:off x="2627784" y="1556792"/>
            <a:ext cx="3382336" cy="48584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800" dirty="0" smtClean="0">
                <a:solidFill>
                  <a:srgbClr val="7030A0"/>
                </a:solidFill>
              </a:rPr>
              <a:t>Виходець Віктор Григорович</a:t>
            </a:r>
            <a:endParaRPr lang="ru-RU" sz="4800" dirty="0">
              <a:solidFill>
                <a:srgbClr val="7030A0"/>
              </a:solidFill>
            </a:endParaRPr>
          </a:p>
        </p:txBody>
      </p:sp>
      <p:pic>
        <p:nvPicPr>
          <p:cNvPr id="8194" name="Picture 2" descr="C:\Documents and Settings\0\Рабочий стол\Вчителі\Scan-121207-0029.jpg"/>
          <p:cNvPicPr>
            <a:picLocks noChangeAspect="1" noChangeArrowheads="1"/>
          </p:cNvPicPr>
          <p:nvPr/>
        </p:nvPicPr>
        <p:blipFill>
          <a:blip r:embed="rId2" cstate="print"/>
          <a:srcRect b="15359"/>
          <a:stretch>
            <a:fillRect/>
          </a:stretch>
        </p:blipFill>
        <p:spPr bwMode="auto">
          <a:xfrm>
            <a:off x="2987824" y="1556792"/>
            <a:ext cx="3422649" cy="48632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rgbClr val="7030A0"/>
                </a:solidFill>
              </a:rPr>
              <a:t>Малюк Микола Михайлович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9218" name="Picture 2" descr="F:\MP Navigator EX\2003_04_02\IMG_0005.jpg"/>
          <p:cNvPicPr>
            <a:picLocks noChangeAspect="1" noChangeArrowheads="1"/>
          </p:cNvPicPr>
          <p:nvPr/>
        </p:nvPicPr>
        <p:blipFill>
          <a:blip r:embed="rId2" cstate="print"/>
          <a:srcRect t="2610" r="6245" b="4302"/>
          <a:stretch>
            <a:fillRect/>
          </a:stretch>
        </p:blipFill>
        <p:spPr bwMode="auto">
          <a:xfrm>
            <a:off x="2771800" y="1412776"/>
            <a:ext cx="3585217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23</TotalTime>
  <Words>43</Words>
  <Application>Microsoft Office PowerPoint</Application>
  <PresentationFormat>Экран (4:3)</PresentationFormat>
  <Paragraphs>11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Дорогі наші! Ми Вас пам'ятаємо і завжди будемо пам'ятати! </vt:lpstr>
      <vt:lpstr>Хлистун Тамара Федорівна</vt:lpstr>
      <vt:lpstr>Треліс Василь Степанович</vt:lpstr>
      <vt:lpstr>Кравченко Галина Григорівна</vt:lpstr>
      <vt:lpstr>Гарасюта Антоніна Пилипівна</vt:lpstr>
      <vt:lpstr>Гарасюта Ілля Іванович</vt:lpstr>
      <vt:lpstr>       Резніченко Л.А.</vt:lpstr>
      <vt:lpstr>Виходець Віктор Григорович</vt:lpstr>
      <vt:lpstr>Малюк Микола Михайлович</vt:lpstr>
      <vt:lpstr>   Фіртич Неля Марківна</vt:lpstr>
      <vt:lpstr>Слайд 11</vt:lpstr>
      <vt:lpstr>Слайд 12</vt:lpstr>
      <vt:lpstr>Педагогічний колектив школи  1950  року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Дорогі наші! Ми Вас пам'ятаємо і завжди будемо пам'ятати! </dc:title>
  <dc:creator>0</dc:creator>
  <cp:lastModifiedBy>0</cp:lastModifiedBy>
  <cp:revision>3</cp:revision>
  <dcterms:created xsi:type="dcterms:W3CDTF">2012-12-07T17:30:34Z</dcterms:created>
  <dcterms:modified xsi:type="dcterms:W3CDTF">2012-12-07T17:54:08Z</dcterms:modified>
</cp:coreProperties>
</file>