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9B24-CBC1-408D-B4A7-D6905A97C25F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B8AE-91BE-4054-AE81-D475037C2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FF2C-82E2-4045-BF5C-17B6EB0F5A06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6B58-2B85-4F95-9DEF-40961576A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4B6E-2D1F-43E2-833B-C737308D1480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32D4-7DB6-44B7-A5BE-D86884CB2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CFD9-936D-4B79-B72D-5528FB20647D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329-D1AA-40EF-8D26-CECF1EC8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A5A5-4070-403B-8342-89A9F623529F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E48D-E84A-4900-942B-CE352477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682A-B6C9-4751-B2F0-61BBFC19FC31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8EC1-558D-4927-8FCE-59E867149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772D-758B-4E63-956C-6CC3D04CDD13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F497-CB98-4617-AF9D-39970DB0D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B55B-A96A-4947-83F3-B62C90771DDB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6136-CEAD-412A-B8F9-294503D0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092D-6497-48D3-8B2F-85BED04F0099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2BD0-D7EC-4B8C-9936-5DE86B8B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A7E9-27AA-42BF-975D-653070671CA5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5638-30B8-4133-8BFC-19CB8946D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559D-D65E-4632-8B70-DB0BBB12CA66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B2D-D184-42F6-B007-E4263C19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3DB0B-2A6D-407D-817D-00699E4FC598}" type="datetimeFigureOut">
              <a:rPr lang="ru-RU"/>
              <a:pPr>
                <a:defRPr/>
              </a:pPr>
              <a:t>02.04.2003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7ED12-BC41-45D2-AA20-BF674DEB2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Директори Лікарівської школи</a:t>
            </a:r>
            <a:endParaRPr lang="ru-RU" smtClean="0"/>
          </a:p>
        </p:txBody>
      </p:sp>
      <p:pic>
        <p:nvPicPr>
          <p:cNvPr id="13314" name="Picture 6" descr="звіт-2009 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27213"/>
            <a:ext cx="6710362" cy="50307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Ляшенко Леонід Данилович</a:t>
            </a:r>
            <a:endParaRPr lang="ru-RU" smtClean="0"/>
          </a:p>
        </p:txBody>
      </p:sp>
      <p:pic>
        <p:nvPicPr>
          <p:cNvPr id="14338" name="Рисунок 2" descr="F:\MP Navigator EX\2003_04_02\IMG_0012.jpg"/>
          <p:cNvPicPr>
            <a:picLocks noChangeAspect="1" noChangeArrowheads="1"/>
          </p:cNvPicPr>
          <p:nvPr/>
        </p:nvPicPr>
        <p:blipFill>
          <a:blip r:embed="rId2"/>
          <a:srcRect l="26122" t="17308" r="23747" b="33546"/>
          <a:stretch>
            <a:fillRect/>
          </a:stretch>
        </p:blipFill>
        <p:spPr bwMode="auto">
          <a:xfrm>
            <a:off x="2700338" y="1628775"/>
            <a:ext cx="356711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Шинкаренко Анатолій Іванович</a:t>
            </a:r>
            <a:endParaRPr lang="ru-RU" smtClean="0"/>
          </a:p>
        </p:txBody>
      </p:sp>
      <p:pic>
        <p:nvPicPr>
          <p:cNvPr id="15362" name="Рисунок 2" descr="F:\MP Navigator EX\2003_04_02\IMG_0010.jpg"/>
          <p:cNvPicPr>
            <a:picLocks noChangeAspect="1" noChangeArrowheads="1"/>
          </p:cNvPicPr>
          <p:nvPr/>
        </p:nvPicPr>
        <p:blipFill>
          <a:blip r:embed="rId2"/>
          <a:srcRect l="34532" t="32718" r="45505" b="23747"/>
          <a:stretch>
            <a:fillRect/>
          </a:stretch>
        </p:blipFill>
        <p:spPr bwMode="auto">
          <a:xfrm>
            <a:off x="2987675" y="1628775"/>
            <a:ext cx="32956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Жуков Григорій Семенович</a:t>
            </a:r>
            <a:endParaRPr lang="ru-RU" smtClean="0"/>
          </a:p>
        </p:txBody>
      </p:sp>
      <p:pic>
        <p:nvPicPr>
          <p:cNvPr id="16386" name="Рисунок 2" descr="F:\MP Navigator EX\2003_04_02\IMG_0010.jpg"/>
          <p:cNvPicPr>
            <a:picLocks noChangeAspect="1" noChangeArrowheads="1"/>
          </p:cNvPicPr>
          <p:nvPr/>
        </p:nvPicPr>
        <p:blipFill>
          <a:blip r:embed="rId2"/>
          <a:srcRect l="16547" t="33244" r="61137" b="21371"/>
          <a:stretch>
            <a:fillRect/>
          </a:stretch>
        </p:blipFill>
        <p:spPr bwMode="auto">
          <a:xfrm>
            <a:off x="2771775" y="1681163"/>
            <a:ext cx="37338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Козоріз Ольга Володимирівна</a:t>
            </a:r>
            <a:endParaRPr lang="ru-RU" smtClean="0"/>
          </a:p>
        </p:txBody>
      </p:sp>
      <p:pic>
        <p:nvPicPr>
          <p:cNvPr id="17410" name="Рисунок 2" descr="F:\Копия PICT0014.JPG"/>
          <p:cNvPicPr>
            <a:picLocks noChangeAspect="1" noChangeArrowheads="1"/>
          </p:cNvPicPr>
          <p:nvPr/>
        </p:nvPicPr>
        <p:blipFill>
          <a:blip r:embed="rId2"/>
          <a:srcRect l="21165" t="26282" r="44041"/>
          <a:stretch>
            <a:fillRect/>
          </a:stretch>
        </p:blipFill>
        <p:spPr bwMode="auto">
          <a:xfrm>
            <a:off x="2627313" y="1125538"/>
            <a:ext cx="352901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Коваленко Лариса Володимирівна</a:t>
            </a:r>
            <a:endParaRPr lang="ru-RU" dirty="0"/>
          </a:p>
        </p:txBody>
      </p:sp>
      <p:pic>
        <p:nvPicPr>
          <p:cNvPr id="18434" name="Рисунок 2" descr="DSC03754"/>
          <p:cNvPicPr>
            <a:picLocks noChangeAspect="1" noChangeArrowheads="1"/>
          </p:cNvPicPr>
          <p:nvPr/>
        </p:nvPicPr>
        <p:blipFill>
          <a:blip r:embed="rId2"/>
          <a:srcRect l="15219" t="1498" r="52876" b="49557"/>
          <a:stretch>
            <a:fillRect/>
          </a:stretch>
        </p:blipFill>
        <p:spPr bwMode="auto">
          <a:xfrm>
            <a:off x="2627313" y="1628775"/>
            <a:ext cx="42481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Чабан Віталій Григорович</a:t>
            </a:r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2642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Директори Лікарівської школи</vt:lpstr>
      <vt:lpstr>Ляшенко Леонід Данилович</vt:lpstr>
      <vt:lpstr>Шинкаренко Анатолій Іванович</vt:lpstr>
      <vt:lpstr>Жуков Григорій Семенович</vt:lpstr>
      <vt:lpstr>Козоріз Ольга Володимирівна</vt:lpstr>
      <vt:lpstr>Коваленко Лариса Володимирівна</vt:lpstr>
      <vt:lpstr>Чабан Віталій Григорович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Директори Лікарівської школи</dc:title>
  <dc:creator>0</dc:creator>
  <cp:lastModifiedBy>User</cp:lastModifiedBy>
  <cp:revision>5</cp:revision>
  <dcterms:created xsi:type="dcterms:W3CDTF">2012-12-03T15:11:33Z</dcterms:created>
  <dcterms:modified xsi:type="dcterms:W3CDTF">2003-04-01T21:08:44Z</dcterms:modified>
</cp:coreProperties>
</file>