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996952"/>
            <a:ext cx="5723468" cy="1828090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>
                <a:solidFill>
                  <a:srgbClr val="FF0000"/>
                </a:solidFill>
              </a:rPr>
              <a:t/>
            </a:r>
            <a:br>
              <a:rPr lang="uk-UA" b="1" dirty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>
                <a:solidFill>
                  <a:srgbClr val="FF0000"/>
                </a:solidFill>
              </a:rPr>
              <a:t/>
            </a:r>
            <a:br>
              <a:rPr lang="uk-UA" b="1" dirty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>
                <a:solidFill>
                  <a:srgbClr val="FF0000"/>
                </a:solidFill>
              </a:rPr>
              <a:t/>
            </a:r>
            <a:br>
              <a:rPr lang="uk-UA" b="1" dirty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err="1" smtClean="0">
                <a:solidFill>
                  <a:srgbClr val="FF0000"/>
                </a:solidFill>
              </a:rPr>
              <a:t>Лікарівська</a:t>
            </a:r>
            <a:r>
              <a:rPr lang="uk-UA" b="1" dirty="0" smtClean="0">
                <a:solidFill>
                  <a:srgbClr val="FF0000"/>
                </a:solidFill>
              </a:rPr>
              <a:t> загальноосвітня школа І-ІІІ ступенів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1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I:\Новая папка\2012_12_05\IMG_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31976" cy="539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49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I:\Новая папка\2012_12_05\IMG_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857680" cy="566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5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I:\Новая папка\2012_12_05\IMG_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293160" cy="58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39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:\Новая папка\2012_12_05\IMG_0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34822" y="-80517"/>
            <a:ext cx="5836346" cy="722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I:\Новая папка\2012_12_05\IMG_0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502200" cy="532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8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I:\Новая папка\2012_12_05\IMG_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003984" cy="550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3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 descr="I:\Новая папка\2012_12_05\IMG_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792912" cy="546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5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Новая папка\2012_12_05\IMG_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55331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77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Новая папка\2012_12_05\IMG_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074115" cy="53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93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I:\Новая папка\2012_12_05\IMG_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96140"/>
            <a:ext cx="7538054" cy="520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6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I:\Новая папка\2012_12_05\IMG_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202248" cy="52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03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I:\Новая папка\2012_12_05\IMG_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81392" cy="518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90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I:\Новая папка\2012_12_05\IMG_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359720" cy="526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12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I:\Новая папка\2012_12_05\IMG_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486972" cy="541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9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I:\Новая папка\2012_12_05\IMG_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365816" cy="528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4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I:\Новая папка\2012_12_05\IMG_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497640" cy="547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10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54</TotalTime>
  <Words>0</Words>
  <Application>Microsoft Office PowerPoint</Application>
  <PresentationFormat>Экран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Кнопка</vt:lpstr>
      <vt:lpstr>       Лікарівська загальноосвітня школа І-ІІІ ступенів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Лікарівська загальноосвітня школа І-ІІІ ступенів</dc:title>
  <dc:creator>Макс</dc:creator>
  <cp:lastModifiedBy>Макс</cp:lastModifiedBy>
  <cp:revision>5</cp:revision>
  <dcterms:created xsi:type="dcterms:W3CDTF">2012-12-07T12:15:13Z</dcterms:created>
  <dcterms:modified xsi:type="dcterms:W3CDTF">2012-12-07T14:02:50Z</dcterms:modified>
</cp:coreProperties>
</file>